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notesMasterIdLst>
    <p:notesMasterId r:id="rId10"/>
  </p:notesMasterIdLst>
  <p:sldIdLst>
    <p:sldId id="256" r:id="rId2"/>
    <p:sldId id="259" r:id="rId3"/>
    <p:sldId id="257" r:id="rId4"/>
    <p:sldId id="262" r:id="rId5"/>
    <p:sldId id="260" r:id="rId6"/>
    <p:sldId id="261" r:id="rId7"/>
    <p:sldId id="265" r:id="rId8"/>
    <p:sldId id="264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65" d="100"/>
          <a:sy n="65" d="100"/>
        </p:scale>
        <p:origin x="72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0F49A6-8ED6-4467-A36E-6D9074F79323}" type="datetimeFigureOut">
              <a:rPr kumimoji="1" lang="en-US"/>
              <a:t>1/14/2016</a:t>
            </a:fld>
            <a:endParaRPr kumimoji="1"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/>
              <a:t>Edit Master text styles</a:t>
            </a:r>
          </a:p>
          <a:p>
            <a:pPr lvl="1"/>
            <a:r>
              <a:rPr kumimoji="1" lang="en-US"/>
              <a:t>Second level</a:t>
            </a:r>
          </a:p>
          <a:p>
            <a:pPr lvl="2"/>
            <a:r>
              <a:rPr kumimoji="1" lang="en-US"/>
              <a:t>Third level</a:t>
            </a:r>
          </a:p>
          <a:p>
            <a:pPr lvl="3"/>
            <a:r>
              <a:rPr kumimoji="1" lang="en-US"/>
              <a:t>Fourth level</a:t>
            </a:r>
          </a:p>
          <a:p>
            <a:pPr lvl="4"/>
            <a:r>
              <a:rPr kumimoji="1"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A6D9B6-2973-4DF2-A5F9-CF9CA4AAAA95}" type="slidenum">
              <a:rPr kumimoji="1" lang="en-US"/>
              <a:t>‹#›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3577496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1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3265243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2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22296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3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530814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4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3120251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5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39502351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6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25485387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6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42559479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8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1393658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158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1263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329568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89671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747225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24526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45174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7527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3633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9157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6709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2016/1/14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8315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2016/1/14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9615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2016/1/14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822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7963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171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80E099-EB7E-4744-8A4B-CC7C9DB2D652}" type="datetimeFigureOut">
              <a:rPr kumimoji="1" lang="ja-JP" altLang="en-US" smtClean="0"/>
              <a:t>2016/1/14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0972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6.png"/><Relationship Id="rId18" Type="http://schemas.openxmlformats.org/officeDocument/2006/relationships/image" Target="../media/image31.png"/><Relationship Id="rId26" Type="http://schemas.openxmlformats.org/officeDocument/2006/relationships/image" Target="../media/image39.png"/><Relationship Id="rId39" Type="http://schemas.openxmlformats.org/officeDocument/2006/relationships/image" Target="../media/image52.png"/><Relationship Id="rId21" Type="http://schemas.openxmlformats.org/officeDocument/2006/relationships/image" Target="../media/image34.png"/><Relationship Id="rId34" Type="http://schemas.openxmlformats.org/officeDocument/2006/relationships/image" Target="../media/image47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17" Type="http://schemas.openxmlformats.org/officeDocument/2006/relationships/image" Target="../media/image30.png"/><Relationship Id="rId25" Type="http://schemas.openxmlformats.org/officeDocument/2006/relationships/image" Target="../media/image38.png"/><Relationship Id="rId33" Type="http://schemas.openxmlformats.org/officeDocument/2006/relationships/image" Target="../media/image46.png"/><Relationship Id="rId38" Type="http://schemas.openxmlformats.org/officeDocument/2006/relationships/image" Target="../media/image51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29.png"/><Relationship Id="rId20" Type="http://schemas.openxmlformats.org/officeDocument/2006/relationships/image" Target="../media/image33.jpg"/><Relationship Id="rId29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24" Type="http://schemas.openxmlformats.org/officeDocument/2006/relationships/image" Target="../media/image37.png"/><Relationship Id="rId32" Type="http://schemas.openxmlformats.org/officeDocument/2006/relationships/image" Target="../media/image45.png"/><Relationship Id="rId37" Type="http://schemas.openxmlformats.org/officeDocument/2006/relationships/image" Target="../media/image50.png"/><Relationship Id="rId40" Type="http://schemas.openxmlformats.org/officeDocument/2006/relationships/image" Target="../media/image53.png"/><Relationship Id="rId5" Type="http://schemas.openxmlformats.org/officeDocument/2006/relationships/image" Target="../media/image18.png"/><Relationship Id="rId15" Type="http://schemas.openxmlformats.org/officeDocument/2006/relationships/image" Target="../media/image28.png"/><Relationship Id="rId23" Type="http://schemas.openxmlformats.org/officeDocument/2006/relationships/image" Target="../media/image36.png"/><Relationship Id="rId28" Type="http://schemas.openxmlformats.org/officeDocument/2006/relationships/image" Target="../media/image41.png"/><Relationship Id="rId36" Type="http://schemas.openxmlformats.org/officeDocument/2006/relationships/image" Target="../media/image49.png"/><Relationship Id="rId10" Type="http://schemas.openxmlformats.org/officeDocument/2006/relationships/image" Target="../media/image23.png"/><Relationship Id="rId19" Type="http://schemas.openxmlformats.org/officeDocument/2006/relationships/image" Target="../media/image32.png"/><Relationship Id="rId31" Type="http://schemas.openxmlformats.org/officeDocument/2006/relationships/image" Target="../media/image44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Relationship Id="rId14" Type="http://schemas.openxmlformats.org/officeDocument/2006/relationships/image" Target="../media/image27.png"/><Relationship Id="rId22" Type="http://schemas.openxmlformats.org/officeDocument/2006/relationships/image" Target="../media/image35.png"/><Relationship Id="rId27" Type="http://schemas.openxmlformats.org/officeDocument/2006/relationships/image" Target="../media/image40.png"/><Relationship Id="rId30" Type="http://schemas.openxmlformats.org/officeDocument/2006/relationships/image" Target="../media/image43.png"/><Relationship Id="rId35" Type="http://schemas.openxmlformats.org/officeDocument/2006/relationships/image" Target="../media/image48.png"/><Relationship Id="rId8" Type="http://schemas.openxmlformats.org/officeDocument/2006/relationships/image" Target="../media/image21.png"/><Relationship Id="rId3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4.png"/><Relationship Id="rId4" Type="http://schemas.openxmlformats.org/officeDocument/2006/relationships/image" Target="../media/image4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421" y="339010"/>
            <a:ext cx="6010141" cy="5961309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956023" y="1673362"/>
            <a:ext cx="7766936" cy="1646302"/>
          </a:xfrm>
        </p:spPr>
        <p:txBody>
          <a:bodyPr/>
          <a:lstStyle/>
          <a:p>
            <a:r>
              <a:rPr kumimoji="1" lang="ja-JP" altLang="en-US" sz="80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行け！伊達マン</a:t>
            </a:r>
            <a:endParaRPr kumimoji="1" lang="ja-JP" altLang="en-US" sz="7200" b="1" i="1" dirty="0">
              <a:solidFill>
                <a:schemeClr val="accent3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1956023" y="3954716"/>
            <a:ext cx="7152968" cy="1398600"/>
          </a:xfrm>
          <a:prstGeom prst="rect">
            <a:avLst/>
          </a:prstGeom>
          <a:solidFill>
            <a:schemeClr val="tx2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i="1" dirty="0" smtClean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かわいい</a:t>
            </a:r>
            <a:r>
              <a:rPr kumimoji="1" lang="ja-JP" altLang="en-US" sz="2800" b="1" i="1" dirty="0" err="1" smtClean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ゆるきゃら</a:t>
            </a:r>
            <a:r>
              <a:rPr lang="ja-JP" altLang="en-US" sz="2800" b="1" i="1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達</a:t>
            </a:r>
            <a:r>
              <a:rPr kumimoji="1" lang="ja-JP" altLang="en-US" sz="2800" b="1" i="1" dirty="0" smtClean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をなぎ倒しながら</a:t>
            </a:r>
            <a:endParaRPr kumimoji="1" lang="en-US" altLang="ja-JP" sz="2800" b="1" i="1" dirty="0" smtClean="0">
              <a:solidFill>
                <a:schemeClr val="accent3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kumimoji="1" lang="ja-JP" altLang="en-US" sz="2800" b="1" i="1" dirty="0" smtClean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宮城を知ってもらう爽快アクション</a:t>
            </a:r>
            <a:r>
              <a:rPr kumimoji="1" lang="en-US" altLang="ja-JP" sz="2800" b="1" i="1" dirty="0" smtClean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RPG</a:t>
            </a:r>
            <a:endParaRPr kumimoji="1" lang="ja-JP" altLang="en-US" sz="2800" b="1" i="1" dirty="0">
              <a:solidFill>
                <a:schemeClr val="accent3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62987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uiExpan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300" y="1322054"/>
            <a:ext cx="8976199" cy="5496169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77334" y="223235"/>
            <a:ext cx="8596668" cy="896280"/>
          </a:xfrm>
        </p:spPr>
        <p:txBody>
          <a:bodyPr>
            <a:noAutofit/>
          </a:bodyPr>
          <a:lstStyle/>
          <a:p>
            <a:r>
              <a:rPr lang="ja-JP" altLang="en-US" sz="4800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あらす</a:t>
            </a:r>
            <a:r>
              <a:rPr lang="ja-JP" altLang="en-US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じ</a:t>
            </a:r>
            <a:endParaRPr kumimoji="1" lang="ja-JP" altLang="en-US" sz="48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597" y="3318272"/>
            <a:ext cx="2812688" cy="2756437"/>
          </a:xfr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285" y="2493818"/>
            <a:ext cx="2819000" cy="3580891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743" y="3285119"/>
            <a:ext cx="2068321" cy="2842273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1898" y="0"/>
            <a:ext cx="2031691" cy="3026374"/>
          </a:xfrm>
          <a:prstGeom prst="rect">
            <a:avLst/>
          </a:prstGeom>
        </p:spPr>
      </p:pic>
      <p:pic>
        <p:nvPicPr>
          <p:cNvPr id="14" name="図 1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1898" y="3378823"/>
            <a:ext cx="1757703" cy="1950706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8037" y="1339998"/>
            <a:ext cx="869658" cy="876728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5310999" y="501330"/>
            <a:ext cx="2112974" cy="618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 i="1" dirty="0" err="1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Dr.Drop</a:t>
            </a:r>
            <a:endParaRPr kumimoji="1" lang="ja-JP" altLang="en-US" sz="3200" i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75843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21 -0.01829 L 0.07291 0.40741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85" y="21273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0"/>
                                            </p:cond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コンテンツ プレースホルダー 7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843" y="200760"/>
            <a:ext cx="5514594" cy="6456480"/>
          </a:xfrm>
        </p:spPr>
      </p:pic>
      <p:pic>
        <p:nvPicPr>
          <p:cNvPr id="10" name="図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54" y="2759467"/>
            <a:ext cx="971162" cy="1699533"/>
          </a:xfrm>
          <a:prstGeom prst="rect">
            <a:avLst/>
          </a:prstGeom>
        </p:spPr>
      </p:pic>
      <p:pic>
        <p:nvPicPr>
          <p:cNvPr id="11" name="図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345" y="855282"/>
            <a:ext cx="1163994" cy="1832958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12" y="663967"/>
            <a:ext cx="1778000" cy="2095500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160" y="2560550"/>
            <a:ext cx="1438346" cy="2007989"/>
          </a:xfrm>
          <a:prstGeom prst="rect">
            <a:avLst/>
          </a:prstGeom>
        </p:spPr>
      </p:pic>
      <p:pic>
        <p:nvPicPr>
          <p:cNvPr id="15" name="図 14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5197" y="1998741"/>
            <a:ext cx="2877296" cy="3836397"/>
          </a:xfrm>
          <a:prstGeom prst="rect">
            <a:avLst/>
          </a:prstGeom>
        </p:spPr>
      </p:pic>
      <p:sp>
        <p:nvSpPr>
          <p:cNvPr id="2" name="正方形/長方形 1"/>
          <p:cNvSpPr/>
          <p:nvPr/>
        </p:nvSpPr>
        <p:spPr>
          <a:xfrm>
            <a:off x="0" y="262486"/>
            <a:ext cx="3811159" cy="5927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 i="1" dirty="0" err="1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Dr.</a:t>
            </a:r>
            <a:r>
              <a:rPr lang="en-US" altLang="ja-JP" sz="2800" i="1" dirty="0" err="1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Drop</a:t>
            </a:r>
            <a:r>
              <a:rPr kumimoji="1" lang="ja-JP" altLang="en-US" sz="2000" i="1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と</a:t>
            </a:r>
            <a:r>
              <a:rPr kumimoji="1" lang="ja-JP" altLang="en-US" sz="2800" i="1" dirty="0" err="1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ゆる</a:t>
            </a:r>
            <a:r>
              <a:rPr kumimoji="1" lang="ja-JP" altLang="en-US" sz="2800" i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獣軍団</a:t>
            </a:r>
            <a:endParaRPr kumimoji="1" lang="ja-JP" altLang="en-US" sz="2800" i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7023795" y="4506101"/>
            <a:ext cx="5101292" cy="668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b="1" i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正義</a:t>
            </a:r>
            <a:r>
              <a:rPr lang="ja-JP" altLang="en-US" sz="2000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の</a:t>
            </a:r>
            <a:r>
              <a:rPr lang="ja-JP" altLang="en-US" sz="2800" b="1" i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ヒーロー</a:t>
            </a:r>
            <a:r>
              <a:rPr lang="ja-JP" altLang="en-US" sz="2800" i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　</a:t>
            </a:r>
            <a:r>
              <a:rPr lang="ja-JP" altLang="en-US" sz="3200" i="1" dirty="0" smtClean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伊達マン</a:t>
            </a:r>
            <a:endParaRPr kumimoji="1" lang="ja-JP" altLang="en-US" sz="3200" i="1" dirty="0"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pic>
        <p:nvPicPr>
          <p:cNvPr id="5" name="Picture 4" descr="T_DateMan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565960" y="1198301"/>
            <a:ext cx="2665413" cy="3410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285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図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812" y="-18202"/>
            <a:ext cx="2238375" cy="2038350"/>
          </a:xfrm>
          <a:prstGeom prst="rect">
            <a:avLst/>
          </a:prstGeom>
        </p:spPr>
      </p:pic>
      <p:pic>
        <p:nvPicPr>
          <p:cNvPr id="32" name="図 3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20" y="4505716"/>
            <a:ext cx="1333500" cy="1333500"/>
          </a:xfrm>
          <a:prstGeom prst="rect">
            <a:avLst/>
          </a:prstGeom>
        </p:spPr>
      </p:pic>
      <p:pic>
        <p:nvPicPr>
          <p:cNvPr id="33" name="図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591" y="2588772"/>
            <a:ext cx="1229433" cy="1762749"/>
          </a:xfrm>
          <a:prstGeom prst="rect">
            <a:avLst/>
          </a:prstGeom>
        </p:spPr>
      </p:pic>
      <p:pic>
        <p:nvPicPr>
          <p:cNvPr id="34" name="図 3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38" y="3787540"/>
            <a:ext cx="1333500" cy="1333500"/>
          </a:xfrm>
          <a:prstGeom prst="rect">
            <a:avLst/>
          </a:prstGeom>
        </p:spPr>
      </p:pic>
      <p:pic>
        <p:nvPicPr>
          <p:cNvPr id="35" name="図 3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491" y="3652921"/>
            <a:ext cx="2857500" cy="2428875"/>
          </a:xfrm>
          <a:prstGeom prst="rect">
            <a:avLst/>
          </a:prstGeom>
        </p:spPr>
      </p:pic>
      <p:pic>
        <p:nvPicPr>
          <p:cNvPr id="36" name="図 3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6935" y="4385864"/>
            <a:ext cx="1333333" cy="1333333"/>
          </a:xfrm>
          <a:prstGeom prst="rect">
            <a:avLst/>
          </a:prstGeom>
        </p:spPr>
      </p:pic>
      <p:pic>
        <p:nvPicPr>
          <p:cNvPr id="37" name="図 3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8415" y="2836559"/>
            <a:ext cx="3542857" cy="3561905"/>
          </a:xfrm>
          <a:prstGeom prst="rect">
            <a:avLst/>
          </a:prstGeom>
        </p:spPr>
      </p:pic>
      <p:pic>
        <p:nvPicPr>
          <p:cNvPr id="38" name="図 3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377" y="3897631"/>
            <a:ext cx="2285714" cy="3047619"/>
          </a:xfrm>
          <a:prstGeom prst="rect">
            <a:avLst/>
          </a:prstGeom>
        </p:spPr>
      </p:pic>
      <p:pic>
        <p:nvPicPr>
          <p:cNvPr id="39" name="図 3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1131" y="4567781"/>
            <a:ext cx="1695238" cy="2190476"/>
          </a:xfrm>
          <a:prstGeom prst="rect">
            <a:avLst/>
          </a:prstGeom>
        </p:spPr>
      </p:pic>
      <p:pic>
        <p:nvPicPr>
          <p:cNvPr id="40" name="図 3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0770" y="4978609"/>
            <a:ext cx="1263959" cy="1935663"/>
          </a:xfrm>
          <a:prstGeom prst="rect">
            <a:avLst/>
          </a:prstGeom>
        </p:spPr>
      </p:pic>
      <p:pic>
        <p:nvPicPr>
          <p:cNvPr id="41" name="図 40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2979" y="4348949"/>
            <a:ext cx="2857143" cy="2438095"/>
          </a:xfrm>
          <a:prstGeom prst="rect">
            <a:avLst/>
          </a:prstGeom>
        </p:spPr>
      </p:pic>
      <p:pic>
        <p:nvPicPr>
          <p:cNvPr id="42" name="図 41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30" y="1007125"/>
            <a:ext cx="1333333" cy="1333333"/>
          </a:xfrm>
          <a:prstGeom prst="rect">
            <a:avLst/>
          </a:prstGeom>
        </p:spPr>
      </p:pic>
      <p:pic>
        <p:nvPicPr>
          <p:cNvPr id="43" name="図 42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459" y="397929"/>
            <a:ext cx="2286000" cy="2286000"/>
          </a:xfrm>
          <a:prstGeom prst="rect">
            <a:avLst/>
          </a:prstGeom>
        </p:spPr>
      </p:pic>
      <p:pic>
        <p:nvPicPr>
          <p:cNvPr id="25" name="図 24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7323" y="2596835"/>
            <a:ext cx="2285323" cy="2470619"/>
          </a:xfrm>
          <a:prstGeom prst="rect">
            <a:avLst/>
          </a:prstGeom>
        </p:spPr>
      </p:pic>
      <p:pic>
        <p:nvPicPr>
          <p:cNvPr id="14" name="図 13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002" y="2957093"/>
            <a:ext cx="1881076" cy="1881076"/>
          </a:xfrm>
          <a:prstGeom prst="rect">
            <a:avLst/>
          </a:prstGeom>
        </p:spPr>
      </p:pic>
      <p:pic>
        <p:nvPicPr>
          <p:cNvPr id="15" name="図 14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200" y="2877300"/>
            <a:ext cx="1881076" cy="1881076"/>
          </a:xfrm>
          <a:prstGeom prst="rect">
            <a:avLst/>
          </a:prstGeom>
        </p:spPr>
      </p:pic>
      <p:pic>
        <p:nvPicPr>
          <p:cNvPr id="16" name="図 15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1370" y="2836559"/>
            <a:ext cx="1881076" cy="1881076"/>
          </a:xfrm>
          <a:prstGeom prst="rect">
            <a:avLst/>
          </a:prstGeom>
        </p:spPr>
      </p:pic>
      <p:pic>
        <p:nvPicPr>
          <p:cNvPr id="17" name="図 16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934" y="1965884"/>
            <a:ext cx="2508101" cy="2508101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7204" y="2874688"/>
            <a:ext cx="1881076" cy="1881076"/>
          </a:xfrm>
          <a:prstGeom prst="rect">
            <a:avLst/>
          </a:prstGeom>
        </p:spPr>
      </p:pic>
      <p:pic>
        <p:nvPicPr>
          <p:cNvPr id="18" name="図 17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429" y="2830826"/>
            <a:ext cx="1881076" cy="1881076"/>
          </a:xfrm>
          <a:prstGeom prst="rect">
            <a:avLst/>
          </a:prstGeom>
        </p:spPr>
      </p:pic>
      <p:pic>
        <p:nvPicPr>
          <p:cNvPr id="19" name="図 18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797" y="2463023"/>
            <a:ext cx="1881076" cy="1881076"/>
          </a:xfrm>
          <a:prstGeom prst="rect">
            <a:avLst/>
          </a:prstGeom>
        </p:spPr>
      </p:pic>
      <p:pic>
        <p:nvPicPr>
          <p:cNvPr id="20" name="図 19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439" y="4298952"/>
            <a:ext cx="1675388" cy="1664438"/>
          </a:xfrm>
          <a:prstGeom prst="rect">
            <a:avLst/>
          </a:prstGeom>
        </p:spPr>
      </p:pic>
      <p:pic>
        <p:nvPicPr>
          <p:cNvPr id="21" name="図 20"/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7" y="2434577"/>
            <a:ext cx="1514226" cy="2113606"/>
          </a:xfrm>
          <a:prstGeom prst="rect">
            <a:avLst/>
          </a:prstGeom>
        </p:spPr>
      </p:pic>
      <p:pic>
        <p:nvPicPr>
          <p:cNvPr id="22" name="図 21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090" y="1339339"/>
            <a:ext cx="990476" cy="1095238"/>
          </a:xfrm>
          <a:prstGeom prst="rect">
            <a:avLst/>
          </a:prstGeom>
        </p:spPr>
      </p:pic>
      <p:pic>
        <p:nvPicPr>
          <p:cNvPr id="23" name="図 22"/>
          <p:cNvPicPr>
            <a:picLocks noChangeAspect="1"/>
          </p:cNvPicPr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2675" y="937699"/>
            <a:ext cx="2048840" cy="1811175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1217" y="-718"/>
            <a:ext cx="8596668" cy="837318"/>
          </a:xfrm>
        </p:spPr>
        <p:txBody>
          <a:bodyPr>
            <a:normAutofit/>
          </a:bodyPr>
          <a:lstStyle/>
          <a:p>
            <a:r>
              <a:rPr lang="ja-JP" altLang="en-US" sz="44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宮城</a:t>
            </a:r>
            <a:r>
              <a:rPr lang="ja-JP" altLang="en-US" sz="4400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の</a:t>
            </a:r>
            <a:r>
              <a:rPr kumimoji="1" lang="ja-JP" altLang="en-US" sz="4400" dirty="0" err="1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ゆる</a:t>
            </a:r>
            <a:r>
              <a:rPr kumimoji="1" lang="ja-JP" altLang="en-US" sz="4400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キャラ達</a:t>
            </a:r>
            <a:endParaRPr kumimoji="1" lang="ja-JP" altLang="en-US" sz="44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4453" y="945012"/>
            <a:ext cx="1683561" cy="1649890"/>
          </a:xfr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3294" y="758298"/>
            <a:ext cx="2032512" cy="1918326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9793" y="1093079"/>
            <a:ext cx="1517450" cy="1636879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1121" y="1163695"/>
            <a:ext cx="1209969" cy="1703637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5055" y="1390592"/>
            <a:ext cx="1141715" cy="1568937"/>
          </a:xfrm>
          <a:prstGeom prst="rect">
            <a:avLst/>
          </a:prstGeom>
        </p:spPr>
      </p:pic>
      <p:pic>
        <p:nvPicPr>
          <p:cNvPr id="11" name="図 10"/>
          <p:cNvPicPr>
            <a:picLocks noChangeAspect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4208" y="1316647"/>
            <a:ext cx="1333500" cy="1333500"/>
          </a:xfrm>
          <a:prstGeom prst="rect">
            <a:avLst/>
          </a:prstGeom>
        </p:spPr>
      </p:pic>
      <p:pic>
        <p:nvPicPr>
          <p:cNvPr id="10" name="図 9"/>
          <p:cNvPicPr>
            <a:picLocks noChangeAspect="1"/>
          </p:cNvPicPr>
          <p:nvPr/>
        </p:nvPicPr>
        <p:blipFill>
          <a:blip r:embed="rId3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028" y="1164093"/>
            <a:ext cx="1754791" cy="1754791"/>
          </a:xfrm>
          <a:prstGeom prst="rect">
            <a:avLst/>
          </a:prstGeom>
        </p:spPr>
      </p:pic>
      <p:pic>
        <p:nvPicPr>
          <p:cNvPr id="12" name="図 11"/>
          <p:cNvPicPr>
            <a:picLocks noChangeAspect="1"/>
          </p:cNvPicPr>
          <p:nvPr/>
        </p:nvPicPr>
        <p:blipFill>
          <a:blip r:embed="rId3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204544" y="1173625"/>
            <a:ext cx="1424484" cy="1580898"/>
          </a:xfrm>
          <a:prstGeom prst="rect">
            <a:avLst/>
          </a:prstGeom>
        </p:spPr>
      </p:pic>
      <p:sp>
        <p:nvSpPr>
          <p:cNvPr id="24" name="正方形/長方形 23"/>
          <p:cNvSpPr/>
          <p:nvPr/>
        </p:nvSpPr>
        <p:spPr>
          <a:xfrm>
            <a:off x="-414221" y="5779194"/>
            <a:ext cx="6657426" cy="11208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</a:rPr>
              <a:t>公認</a:t>
            </a:r>
            <a:r>
              <a:rPr kumimoji="1" lang="ja-JP" altLang="en-US" sz="2400" dirty="0" err="1" smtClean="0">
                <a:solidFill>
                  <a:schemeClr val="tx1"/>
                </a:solidFill>
              </a:rPr>
              <a:t>ゆる</a:t>
            </a:r>
            <a:r>
              <a:rPr kumimoji="1" lang="ja-JP" altLang="en-US" sz="2400" dirty="0" smtClean="0">
                <a:solidFill>
                  <a:schemeClr val="tx1"/>
                </a:solidFill>
              </a:rPr>
              <a:t>キャラだけでも</a:t>
            </a:r>
            <a:r>
              <a:rPr kumimoji="1" lang="en-US" altLang="ja-JP" sz="3600" b="1" i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79</a:t>
            </a:r>
            <a:r>
              <a:rPr lang="ja-JP" altLang="en-US" sz="3600" b="1" i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キャラ</a:t>
            </a:r>
            <a:r>
              <a:rPr lang="en-US" altLang="ja-JP" sz="3600" b="1" i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‼</a:t>
            </a:r>
            <a:endParaRPr kumimoji="1" lang="ja-JP" altLang="en-US" sz="3600" b="1" i="1" u="sng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7" name="図 26"/>
          <p:cNvPicPr>
            <a:picLocks noChangeAspect="1"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1233" y="-37223"/>
            <a:ext cx="1333500" cy="1333500"/>
          </a:xfrm>
          <a:prstGeom prst="rect">
            <a:avLst/>
          </a:prstGeom>
        </p:spPr>
      </p:pic>
      <p:pic>
        <p:nvPicPr>
          <p:cNvPr id="28" name="図 27"/>
          <p:cNvPicPr>
            <a:picLocks noChangeAspect="1"/>
          </p:cNvPicPr>
          <p:nvPr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812" y="272407"/>
            <a:ext cx="952500" cy="1076325"/>
          </a:xfrm>
          <a:prstGeom prst="rect">
            <a:avLst/>
          </a:prstGeom>
        </p:spPr>
      </p:pic>
      <p:pic>
        <p:nvPicPr>
          <p:cNvPr id="29" name="図 28"/>
          <p:cNvPicPr>
            <a:picLocks noChangeAspect="1"/>
          </p:cNvPicPr>
          <p:nvPr/>
        </p:nvPicPr>
        <p:blipFill>
          <a:blip r:embed="rId3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0797" y="103917"/>
            <a:ext cx="1333500" cy="1333500"/>
          </a:xfrm>
          <a:prstGeom prst="rect">
            <a:avLst/>
          </a:prstGeom>
        </p:spPr>
      </p:pic>
      <p:pic>
        <p:nvPicPr>
          <p:cNvPr id="30" name="図 29"/>
          <p:cNvPicPr>
            <a:picLocks noChangeAspect="1"/>
          </p:cNvPicPr>
          <p:nvPr/>
        </p:nvPicPr>
        <p:blipFill>
          <a:blip r:embed="rId3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3720" y="193098"/>
            <a:ext cx="1333500" cy="1333500"/>
          </a:xfrm>
          <a:prstGeom prst="rect">
            <a:avLst/>
          </a:prstGeom>
        </p:spPr>
      </p:pic>
      <p:pic>
        <p:nvPicPr>
          <p:cNvPr id="31" name="図 30"/>
          <p:cNvPicPr>
            <a:picLocks noChangeAspect="1"/>
          </p:cNvPicPr>
          <p:nvPr/>
        </p:nvPicPr>
        <p:blipFill>
          <a:blip r:embed="rId4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0413" y="1133923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920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77334" y="223233"/>
            <a:ext cx="8596668" cy="918755"/>
          </a:xfrm>
        </p:spPr>
        <p:txBody>
          <a:bodyPr>
            <a:normAutofit/>
          </a:bodyPr>
          <a:lstStyle/>
          <a:p>
            <a:r>
              <a:rPr kumimoji="1" lang="ja-JP" altLang="en-US" sz="4400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遊びの流れ</a:t>
            </a:r>
            <a:endParaRPr kumimoji="1" lang="ja-JP" altLang="en-US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1" name="左矢印 10"/>
          <p:cNvSpPr/>
          <p:nvPr/>
        </p:nvSpPr>
        <p:spPr>
          <a:xfrm>
            <a:off x="4613713" y="5116472"/>
            <a:ext cx="2858005" cy="523875"/>
          </a:xfrm>
          <a:prstGeom prst="leftArrow">
            <a:avLst>
              <a:gd name="adj1" fmla="val 23277"/>
              <a:gd name="adj2" fmla="val 5477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2" name="正方形/長方形 11"/>
          <p:cNvSpPr/>
          <p:nvPr/>
        </p:nvSpPr>
        <p:spPr>
          <a:xfrm>
            <a:off x="470031" y="1144587"/>
            <a:ext cx="2979845" cy="4518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準備をして</a:t>
            </a:r>
            <a:r>
              <a:rPr kumimoji="1" lang="ja-JP" altLang="en-US" sz="3200" u="sng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出撃！</a:t>
            </a:r>
            <a:endParaRPr kumimoji="1" lang="ja-JP" altLang="en-US" sz="2800" u="sng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3" name="正方形/長方形 12"/>
          <p:cNvSpPr/>
          <p:nvPr/>
        </p:nvSpPr>
        <p:spPr>
          <a:xfrm>
            <a:off x="4202128" y="3817579"/>
            <a:ext cx="3795637" cy="4518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戦闘を終えたら</a:t>
            </a:r>
            <a:r>
              <a:rPr kumimoji="1" lang="ja-JP" altLang="en-US" sz="3200" u="sng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帰還！</a:t>
            </a:r>
            <a:endParaRPr kumimoji="1" lang="ja-JP" altLang="en-US" sz="2800" u="sng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4" name="正方形/長方形 13"/>
          <p:cNvSpPr/>
          <p:nvPr/>
        </p:nvSpPr>
        <p:spPr>
          <a:xfrm>
            <a:off x="8193975" y="1144587"/>
            <a:ext cx="3235814" cy="4518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地域を選び</a:t>
            </a:r>
            <a:r>
              <a:rPr kumimoji="1" lang="ja-JP" altLang="en-US" sz="2800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戦闘へ！</a:t>
            </a:r>
            <a:endParaRPr kumimoji="1" lang="ja-JP" altLang="en-US" sz="2800" u="sng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5" name="左矢印 14"/>
          <p:cNvSpPr/>
          <p:nvPr/>
        </p:nvSpPr>
        <p:spPr>
          <a:xfrm rot="8740628">
            <a:off x="669900" y="2634157"/>
            <a:ext cx="2582163" cy="338641"/>
          </a:xfrm>
          <a:prstGeom prst="leftArrow">
            <a:avLst>
              <a:gd name="adj1" fmla="val 36007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左矢印 15"/>
          <p:cNvSpPr/>
          <p:nvPr/>
        </p:nvSpPr>
        <p:spPr>
          <a:xfrm rot="13147545">
            <a:off x="8689302" y="2660233"/>
            <a:ext cx="2255746" cy="339725"/>
          </a:xfrm>
          <a:prstGeom prst="leftArrow">
            <a:avLst>
              <a:gd name="adj1" fmla="val 36007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18" name="Picture 17" descr="移行画面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6162" y="774623"/>
            <a:ext cx="4653399" cy="2528888"/>
          </a:xfrm>
          <a:prstGeom prst="rect">
            <a:avLst/>
          </a:prstGeom>
        </p:spPr>
      </p:pic>
      <p:pic>
        <p:nvPicPr>
          <p:cNvPr id="20" name="Content Placeholder 19" descr="Phone.png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-38331" y="4116890"/>
            <a:ext cx="4654551" cy="2527201"/>
          </a:xfrm>
        </p:spPr>
      </p:pic>
      <p:pic>
        <p:nvPicPr>
          <p:cNvPr id="21" name="Content Placeholder 19" descr="Ph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2707" y="4116890"/>
            <a:ext cx="4654551" cy="252720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926253" y="5051282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/>
              <a:t>ブリーフィング画面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8445984" y="5116472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>
                <a:latin typeface="メイリオ"/>
              </a:rPr>
              <a:t>プレイ</a:t>
            </a:r>
            <a:r>
              <a:rPr lang="ja-JP" altLang="en-US">
                <a:latin typeface="メイリオ"/>
              </a:rPr>
              <a:t>画面</a:t>
            </a:r>
            <a:endParaRPr lang="en-US" dirty="0">
              <a:latin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12234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268" y="4130931"/>
            <a:ext cx="2857500" cy="2857500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77334" y="133082"/>
            <a:ext cx="8596668" cy="769755"/>
          </a:xfrm>
        </p:spPr>
        <p:txBody>
          <a:bodyPr>
            <a:noAutofit/>
          </a:bodyPr>
          <a:lstStyle/>
          <a:p>
            <a:r>
              <a:rPr kumimoji="1" lang="ja-JP" altLang="EN-US" sz="4400" dirty="0" smtClean="0">
                <a:latin typeface="MS Mincho" charset="0"/>
                <a:ea typeface="MS Mincho" charset="0"/>
              </a:rPr>
              <a:t>戦闘の要素</a:t>
            </a:r>
            <a:endParaRPr kumimoji="1" lang="en-US" altLang="ja-JP" sz="4400" dirty="0">
              <a:latin typeface="MS Mincho" charset="0"/>
              <a:ea typeface="MS Mincho" charset="0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6065" y="3612433"/>
            <a:ext cx="2476500" cy="3857625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57921">
            <a:off x="8410907" y="3915227"/>
            <a:ext cx="1428750" cy="1321249"/>
          </a:xfrm>
          <a:prstGeom prst="rect">
            <a:avLst/>
          </a:prstGeom>
        </p:spPr>
      </p:pic>
      <p:pic>
        <p:nvPicPr>
          <p:cNvPr id="10" name="図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1474" y="4085059"/>
            <a:ext cx="1428750" cy="142875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176235" y="2462434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>
                <a:latin typeface="メイリオ"/>
              </a:rPr>
              <a:t>プレイ</a:t>
            </a:r>
            <a:r>
              <a:rPr lang="ja-JP" altLang="en-US"/>
              <a:t>画面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-441962" y="1029062"/>
            <a:ext cx="3568157" cy="584775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 sz="3200">
                <a:latin typeface="メイリオ"/>
              </a:rPr>
              <a:t>・</a:t>
            </a:r>
            <a:r>
              <a:rPr lang="ja-JP" altLang="EN-US" sz="3200"/>
              <a:t>操作</a:t>
            </a:r>
            <a:r>
              <a:rPr lang="ja-JP" altLang="en-US" sz="3200"/>
              <a:t>方法</a:t>
            </a:r>
            <a:endParaRPr lang="en-US" alt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6281358" y="2779056"/>
            <a:ext cx="5391165" cy="40011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 sz="2000"/>
              <a:t>横の三角ボタンタッチ・・・方向変換</a:t>
            </a:r>
            <a:endParaRPr lang="en-US" alt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6313095" y="1931060"/>
            <a:ext cx="3793935" cy="40011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 sz="2000" dirty="0"/>
              <a:t>フリック・・・刀で攻撃</a:t>
            </a:r>
            <a:endParaRPr lang="en-US" alt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-233551" y="3628754"/>
            <a:ext cx="2743200" cy="584775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sz="3200" dirty="0">
                <a:latin typeface="Meiryo"/>
              </a:rPr>
              <a:t>・</a:t>
            </a:r>
            <a:r>
              <a:rPr lang="ja-JP" altLang="EN-US" sz="3200" dirty="0">
                <a:latin typeface="メイリオ"/>
                <a:ea typeface="Meiryo" charset="0"/>
              </a:rPr>
              <a:t>必殺技</a:t>
            </a:r>
            <a:endParaRPr lang="en-US" altLang="EN-US" dirty="0">
              <a:latin typeface="メイリオ"/>
              <a:ea typeface="Meiryo" charset="0"/>
            </a:endParaRPr>
          </a:p>
        </p:txBody>
      </p:sp>
      <p:pic>
        <p:nvPicPr>
          <p:cNvPr id="19" name="Content Placeholder 19" descr="Phon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46799" y="1498841"/>
            <a:ext cx="4202995" cy="2292350"/>
          </a:xfrm>
          <a:prstGeom prst="rect">
            <a:avLst/>
          </a:prstGeom>
        </p:spPr>
      </p:pic>
      <p:pic>
        <p:nvPicPr>
          <p:cNvPr id="20" name="Content Placeholder 19" descr="Phon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4705" y="4210382"/>
            <a:ext cx="4211638" cy="2292712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-233551" y="6458673"/>
            <a:ext cx="5939502" cy="40011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 sz="2000"/>
              <a:t>ゆる獣のアイコンをタッチすると紋章が出現</a:t>
            </a:r>
            <a:endParaRPr lang="en-US" altLang="EN-US" sz="2000" dirty="0"/>
          </a:p>
        </p:txBody>
      </p:sp>
      <p:sp>
        <p:nvSpPr>
          <p:cNvPr id="22" name="TextBox 21"/>
          <p:cNvSpPr txBox="1"/>
          <p:nvPr/>
        </p:nvSpPr>
        <p:spPr>
          <a:xfrm>
            <a:off x="1138483" y="5118589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 dirty="0"/>
              <a:t>必殺技発動画面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3956138" y="4010719"/>
            <a:ext cx="5939502" cy="40011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 sz="2000">
                <a:latin typeface="メイリオ"/>
              </a:rPr>
              <a:t>紋章をなぞ</a:t>
            </a:r>
            <a:r>
              <a:rPr lang="ja-JP" altLang="en-US" sz="2000">
                <a:latin typeface="メイリオ"/>
              </a:rPr>
              <a:t>ると</a:t>
            </a:r>
            <a:r>
              <a:rPr lang="ja-JP" altLang="EN-US" sz="2000">
                <a:latin typeface="メイリオ"/>
              </a:rPr>
              <a:t>必殺技</a:t>
            </a:r>
            <a:r>
              <a:rPr lang="ja-JP" altLang="en-US" sz="2000">
                <a:latin typeface="メイリオ"/>
              </a:rPr>
              <a:t>発動</a:t>
            </a:r>
            <a:endParaRPr lang="en-US" altLang="EN-US" sz="2000" dirty="0">
              <a:latin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1648172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1.48148E-6 C -0.00899 0.01458 -0.00456 0.01111 -0.01146 0.01504 C -0.01263 0.0169 -0.01393 0.01875 -0.01485 0.0206 C -0.01576 0.02268 -0.01615 0.025 -0.01719 0.02685 C -0.0181 0.02824 -0.0194 0.02917 -0.02057 0.03055 L -0.02748 0.04792 C -0.02826 0.04954 -0.02865 0.05231 -0.02982 0.0537 C -0.03203 0.05625 -0.03464 0.0581 -0.03659 0.06134 C -0.03972 0.06667 -0.03789 0.06481 -0.04232 0.06713 C -0.04831 0.08264 -0.04037 0.06389 -0.04792 0.07685 C -0.04896 0.07824 -0.04935 0.08079 -0.05026 0.08264 C -0.05091 0.08379 -0.05182 0.08518 -0.05248 0.08634 C -0.05534 0.10092 -0.05117 0.08356 -0.05716 0.09606 C -0.05794 0.09768 -0.05781 0.10023 -0.05833 0.10185 C -0.06081 0.10995 -0.06055 0.10579 -0.06406 0.11342 C -0.06563 0.11713 -0.06667 0.12176 -0.06849 0.125 L -0.07422 0.13472 C -0.07539 0.13657 -0.07669 0.13819 -0.07761 0.14051 C -0.07839 0.14213 -0.07904 0.14444 -0.07995 0.14629 C -0.0806 0.14768 -0.08151 0.14861 -0.08216 0.15 C -0.08386 0.1537 -0.08516 0.15764 -0.08672 0.1618 L -0.08893 0.16736 C -0.08672 0.16898 -0.08451 0.1706 -0.08216 0.17106 C -0.07526 0.17245 -0.06003 0.17477 -0.05365 0.17523 C -0.03242 0.17592 -0.01107 0.17616 0.01028 0.17708 C 0.00039 0.18264 0.01237 0.175 0.00443 0.18264 C 0.00338 0.18379 0.00208 0.18403 0.00104 0.18472 C -0.00951 0.19653 0.00338 0.18125 -0.00469 0.19259 C -0.00573 0.19398 -0.0069 0.19514 -0.00807 0.19629 C -0.00886 0.19815 -0.00938 0.20046 -0.01042 0.20208 C -0.01133 0.2037 -0.01302 0.20393 -0.0138 0.20602 C -0.01498 0.20949 -0.01472 0.21412 -0.01602 0.21759 C -0.0168 0.21944 -0.01745 0.22176 -0.01836 0.22338 C -0.01901 0.22477 -0.01992 0.22569 -0.02057 0.22731 C -0.02227 0.23079 -0.0237 0.23495 -0.02526 0.23889 C -0.02604 0.24074 -0.02656 0.24282 -0.02748 0.24444 C -0.02865 0.24629 -0.02995 0.24815 -0.03099 0.25046 C -0.03255 0.25393 -0.03399 0.25787 -0.03542 0.2618 C -0.0362 0.26389 -0.03672 0.26597 -0.03776 0.26759 L -0.0457 0.28125 L -0.05248 0.29282 L -0.05586 0.29653 C -0.05755 0.30069 -0.05833 0.30555 -0.06055 0.3081 C -0.06472 0.31273 -0.06771 0.31574 -0.07083 0.32361 C -0.07383 0.33125 -0.07201 0.32801 -0.07656 0.3331 C -0.07722 0.33518 -0.07787 0.33704 -0.07878 0.33889 C -0.07982 0.3412 -0.08216 0.34491 -0.08216 0.34537 " pathEditMode="relative" rAng="0" ptsTypes="AAAAAAAAAAAAAAAAAAAAAAAAAAAAAAAAAAAAAAAAAAAAAAA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19" y="17269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4.07407E-6 C -0.00182 0.003 -0.00742 0.01504 -0.01132 0.01805 C -0.01132 0.01805 -0.01992 0.02314 -0.02161 0.02407 L -0.0319 0.03009 L -0.03528 0.03217 C -0.0431 0.04143 -0.03945 0.03865 -0.04544 0.04236 L -0.05234 0.05046 C -0.05338 0.05185 -0.05468 0.05277 -0.05573 0.05439 C -0.05885 0.05995 -0.05703 0.05787 -0.06145 0.06041 L -0.07838 0.08078 L -0.0819 0.08472 C -0.08294 0.08611 -0.08424 0.08703 -0.08528 0.08888 C -0.09179 0.10046 -0.08841 0.09745 -0.0944 0.10092 C -0.10247 0.11527 -0.09323 0.09976 -0.10117 0.11111 C -0.10195 0.11226 -0.1026 0.11388 -0.10338 0.11504 C -0.10455 0.11666 -0.10586 0.11759 -0.1069 0.11898 C -0.10807 0.12083 -0.10898 0.12337 -0.11028 0.12523 C -0.11888 0.13796 -0.10937 0.12152 -0.11588 0.13333 C -0.11445 0.13379 -0.10963 0.13587 -0.10794 0.13726 C -0.10677 0.13842 -0.10573 0.14004 -0.10455 0.1412 C -0.10377 0.14328 -0.10338 0.14583 -0.10234 0.14745 C -0.10026 0.15046 -0.09778 0.15277 -0.09544 0.15555 C -0.09114 0.16064 -0.09336 0.15879 -0.08867 0.16157 C -0.0789 0.17314 -0.09127 0.15925 -0.0819 0.16759 C -0.0806 0.16875 -0.07955 0.17013 -0.07838 0.17152 C -0.0776 0.17291 -0.07708 0.17476 -0.07617 0.17569 C -0.07513 0.17685 -0.07395 0.17708 -0.07278 0.17777 C -0.07239 0.17962 -0.07239 0.18217 -0.07161 0.18379 C -0.06914 0.18912 -0.0677 0.1868 -0.06484 0.18981 C -0.06237 0.19212 -0.06028 0.19513 -0.05794 0.19791 L -0.05455 0.20185 L -0.04778 0.20995 C -0.047 0.21134 -0.04635 0.21296 -0.04544 0.21412 C -0.04336 0.21689 -0.04062 0.21875 -0.03867 0.22222 C -0.03554 0.22777 -0.02981 0.23958 -0.025 0.24236 L -0.01823 0.24629 C -0.01549 0.25115 -0.01367 0.25509 -0.01028 0.25856 C -0.00924 0.25949 -0.00794 0.25972 -0.0069 0.26041 C -0.00573 0.2618 -0.00455 0.26296 -0.00338 0.26458 C 0.00013 0.26967 -0.00247 0.26851 0.00222 0.27268 C 0.00339 0.27361 0.00573 0.27476 0.00573 0.27476 " pathEditMode="relative" ptsTypes="AAAAAAAAAAAAAAAAAAAAAAAAAAAAAAAAAAAAAAAAA">
                                      <p:cBhvr>
                                        <p:cTn id="1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77334" y="223233"/>
            <a:ext cx="8596668" cy="918755"/>
          </a:xfrm>
        </p:spPr>
        <p:txBody>
          <a:bodyPr>
            <a:normAutofit/>
          </a:bodyPr>
          <a:lstStyle/>
          <a:p>
            <a:r>
              <a:rPr kumimoji="1" lang="ja-JP" altLang="en-US" sz="4400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遊びの流れ</a:t>
            </a:r>
            <a:endParaRPr kumimoji="1" lang="ja-JP" altLang="en-US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1" name="左矢印 10"/>
          <p:cNvSpPr/>
          <p:nvPr/>
        </p:nvSpPr>
        <p:spPr>
          <a:xfrm>
            <a:off x="4613713" y="5116472"/>
            <a:ext cx="2858005" cy="523875"/>
          </a:xfrm>
          <a:prstGeom prst="leftArrow">
            <a:avLst>
              <a:gd name="adj1" fmla="val 23277"/>
              <a:gd name="adj2" fmla="val 5477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2" name="正方形/長方形 11"/>
          <p:cNvSpPr/>
          <p:nvPr/>
        </p:nvSpPr>
        <p:spPr>
          <a:xfrm>
            <a:off x="470031" y="1144587"/>
            <a:ext cx="2979845" cy="4518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準備をして</a:t>
            </a:r>
            <a:r>
              <a:rPr kumimoji="1" lang="ja-JP" altLang="en-US" sz="3200" u="sng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出撃！</a:t>
            </a:r>
            <a:endParaRPr kumimoji="1" lang="ja-JP" altLang="en-US" sz="2800" u="sng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3" name="正方形/長方形 12"/>
          <p:cNvSpPr/>
          <p:nvPr/>
        </p:nvSpPr>
        <p:spPr>
          <a:xfrm>
            <a:off x="4202128" y="3817579"/>
            <a:ext cx="3795637" cy="4518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戦闘を終えたら</a:t>
            </a:r>
            <a:r>
              <a:rPr kumimoji="1" lang="ja-JP" altLang="en-US" sz="3200" u="sng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帰還！</a:t>
            </a:r>
            <a:endParaRPr kumimoji="1" lang="ja-JP" altLang="en-US" sz="2800" u="sng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4" name="正方形/長方形 13"/>
          <p:cNvSpPr/>
          <p:nvPr/>
        </p:nvSpPr>
        <p:spPr>
          <a:xfrm>
            <a:off x="8193975" y="1144587"/>
            <a:ext cx="3235814" cy="4518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地域を選び</a:t>
            </a:r>
            <a:r>
              <a:rPr kumimoji="1" lang="ja-JP" altLang="en-US" sz="2800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戦闘へ！</a:t>
            </a:r>
            <a:endParaRPr kumimoji="1" lang="ja-JP" altLang="en-US" sz="2800" u="sng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5" name="左矢印 14"/>
          <p:cNvSpPr/>
          <p:nvPr/>
        </p:nvSpPr>
        <p:spPr>
          <a:xfrm rot="8740628">
            <a:off x="669900" y="2634157"/>
            <a:ext cx="2582163" cy="338641"/>
          </a:xfrm>
          <a:prstGeom prst="leftArrow">
            <a:avLst>
              <a:gd name="adj1" fmla="val 36007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左矢印 15"/>
          <p:cNvSpPr/>
          <p:nvPr/>
        </p:nvSpPr>
        <p:spPr>
          <a:xfrm rot="13147545">
            <a:off x="8689302" y="2660233"/>
            <a:ext cx="2255746" cy="339725"/>
          </a:xfrm>
          <a:prstGeom prst="leftArrow">
            <a:avLst>
              <a:gd name="adj1" fmla="val 36007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18" name="Picture 17" descr="移行画面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6162" y="774623"/>
            <a:ext cx="4653399" cy="2528888"/>
          </a:xfrm>
          <a:prstGeom prst="rect">
            <a:avLst/>
          </a:prstGeom>
        </p:spPr>
      </p:pic>
      <p:pic>
        <p:nvPicPr>
          <p:cNvPr id="20" name="Content Placeholder 19" descr="Phone.png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-38331" y="4116890"/>
            <a:ext cx="4654551" cy="2527201"/>
          </a:xfrm>
        </p:spPr>
      </p:pic>
      <p:pic>
        <p:nvPicPr>
          <p:cNvPr id="21" name="Content Placeholder 19" descr="Ph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2707" y="4116890"/>
            <a:ext cx="4654551" cy="252720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926253" y="5051282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/>
              <a:t>ブリーフィング画面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8445984" y="5116472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>
                <a:latin typeface="メイリオ"/>
              </a:rPr>
              <a:t>プレイ</a:t>
            </a:r>
            <a:r>
              <a:rPr lang="ja-JP" altLang="en-US">
                <a:latin typeface="メイリオ"/>
              </a:rPr>
              <a:t>画面</a:t>
            </a:r>
            <a:endParaRPr lang="en-US" dirty="0">
              <a:latin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3050632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2842" y="2457975"/>
            <a:ext cx="3158580" cy="3505405"/>
          </a:xfrm>
          <a:prstGeom prst="rect">
            <a:avLst/>
          </a:prstGeom>
        </p:spPr>
      </p:pic>
      <p:pic>
        <p:nvPicPr>
          <p:cNvPr id="10" name="図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7840" y="281395"/>
            <a:ext cx="2849148" cy="3073388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8046" y="2659181"/>
            <a:ext cx="2601178" cy="3304199"/>
          </a:xfrm>
          <a:prstGeom prst="rect">
            <a:avLst/>
          </a:prstGeom>
        </p:spPr>
      </p:pic>
      <p:sp>
        <p:nvSpPr>
          <p:cNvPr id="8" name="円形吹き出し 7"/>
          <p:cNvSpPr/>
          <p:nvPr/>
        </p:nvSpPr>
        <p:spPr>
          <a:xfrm>
            <a:off x="6681020" y="1682227"/>
            <a:ext cx="3925495" cy="1551496"/>
          </a:xfrm>
          <a:prstGeom prst="wedgeEllipseCallout">
            <a:avLst>
              <a:gd name="adj1" fmla="val 12229"/>
              <a:gd name="adj2" fmla="val 7866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 smtClean="0">
                <a:solidFill>
                  <a:schemeClr val="tx1"/>
                </a:solidFill>
              </a:rPr>
              <a:t>一緒に戦おう！</a:t>
            </a:r>
            <a:endParaRPr kumimoji="1" lang="ja-JP" altLang="en-US" sz="2800" dirty="0">
              <a:solidFill>
                <a:schemeClr val="tx1"/>
              </a:solidFill>
            </a:endParaRPr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296" y="881356"/>
            <a:ext cx="2886382" cy="2886382"/>
          </a:xfrm>
          <a:prstGeom prst="rect">
            <a:avLst/>
          </a:prstGeom>
        </p:spPr>
      </p:pic>
      <p:pic>
        <p:nvPicPr>
          <p:cNvPr id="2" name="Picture 1" descr="T_DateMan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44830" y="3100885"/>
            <a:ext cx="2569553" cy="3671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474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theme/theme1.xml><?xml version="1.0" encoding="utf-8"?>
<a:theme xmlns:a="http://schemas.openxmlformats.org/drawingml/2006/main" name="ファセット">
  <a:themeElements>
    <a:clrScheme name="青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ファセット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ファセッ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947</TotalTime>
  <Words>89</Words>
  <Application>Microsoft Office PowerPoint</Application>
  <PresentationFormat>Widescreen</PresentationFormat>
  <Paragraphs>20</Paragraphs>
  <Slides>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ファセット</vt:lpstr>
      <vt:lpstr>行け！伊達マン</vt:lpstr>
      <vt:lpstr>あらすじ</vt:lpstr>
      <vt:lpstr>PowerPoint Presentation</vt:lpstr>
      <vt:lpstr>宮城のゆるキャラ達</vt:lpstr>
      <vt:lpstr>遊びの流れ</vt:lpstr>
      <vt:lpstr>戦闘の要素</vt:lpstr>
      <vt:lpstr>遊びの流れ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行け！伊達マン</dc:title>
  <dc:creator>遠藤涼太</dc:creator>
  <cp:lastModifiedBy>遠藤涼太</cp:lastModifiedBy>
  <cp:revision>57</cp:revision>
  <dcterms:created xsi:type="dcterms:W3CDTF">2015-09-24T13:05:20Z</dcterms:created>
  <dcterms:modified xsi:type="dcterms:W3CDTF">2016-01-14T15:07:09Z</dcterms:modified>
</cp:coreProperties>
</file>

<file path=docProps/thumbnail.jpeg>
</file>